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92" y="83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a:t>
            </a:r>
            <a:r>
              <a:rPr lang="en-US" dirty="0" smtClean="0"/>
              <a:t>by using </a:t>
            </a:r>
            <a:r>
              <a:rPr lang="en-US" dirty="0" smtClean="0"/>
              <a:t>the new traversal framework and a custom </a:t>
            </a:r>
            <a:r>
              <a:rPr lang="en-US" dirty="0" smtClean="0">
                <a:latin typeface="Courier New"/>
                <a:cs typeface="Courier New"/>
              </a:rPr>
              <a:t>Evaluator</a:t>
            </a:r>
          </a:p>
          <a:p>
            <a:r>
              <a:rPr lang="en-US" dirty="0" smtClean="0"/>
              <a:t>Find the first Doctor </a:t>
            </a:r>
            <a:r>
              <a:rPr lang="en-US" dirty="0" smtClean="0"/>
              <a:t>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a:latin typeface="Courier New"/>
                <a:cs typeface="Courier New"/>
              </a:rPr>
              <a:t>CREATE </a:t>
            </a:r>
            <a:r>
              <a:rPr lang="en-US" sz="200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endParaRPr lang="en-US" dirty="0" smtClean="0"/>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46391</TotalTime>
  <Words>12685</Words>
  <Application>Microsoft Macintosh PowerPoint</Application>
  <PresentationFormat>On-screen Show (4:3)</PresentationFormat>
  <Paragraphs>2201</Paragraphs>
  <Slides>266</Slides>
  <Notes>83</Notes>
  <HiddenSlides>1</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796</cp:revision>
  <cp:lastPrinted>2012-09-09T18:56:07Z</cp:lastPrinted>
  <dcterms:created xsi:type="dcterms:W3CDTF">2011-03-08T13:24:17Z</dcterms:created>
  <dcterms:modified xsi:type="dcterms:W3CDTF">2012-09-11T10:50:19Z</dcterms:modified>
</cp:coreProperties>
</file>